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5" d="100"/>
          <a:sy n="65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9980-44C8-467D-8EE0-4A21E6B2AB9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333A-C0B0-43E2-90F3-963149CB0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Ф</a:t>
            </a:r>
            <a:r>
              <a:rPr lang="uk-UA" b="1" dirty="0" err="1" smtClean="0">
                <a:solidFill>
                  <a:schemeClr val="bg2">
                    <a:lumMod val="10000"/>
                  </a:schemeClr>
                </a:solidFill>
              </a:rPr>
              <a:t>ормування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 математичної компетентності дошкільників з використанням гри </a:t>
            </a:r>
            <a:r>
              <a:rPr lang="uk-UA" b="1" dirty="0" err="1" smtClean="0">
                <a:solidFill>
                  <a:schemeClr val="bg2">
                    <a:lumMod val="10000"/>
                  </a:schemeClr>
                </a:solidFill>
              </a:rPr>
              <a:t>“Чарівні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bg2">
                    <a:lumMod val="10000"/>
                  </a:schemeClr>
                </a:solidFill>
              </a:rPr>
              <a:t>пальчики”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Підготувала вихователь логопедичної групи</a:t>
            </a:r>
          </a:p>
          <a:p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Соколовська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Анастасія Олегівна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Всі вихователі, як і вчителі в початковій школі , привчають дітей до рахування на пальцях. </a:t>
            </a: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Але цей вже звичний як для дорослих, так і для дітей процес можна зробити більш цікавим та незвичним.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Тому я використовую гру </a:t>
            </a:r>
            <a:b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“Чарівні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пальчики”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u="sng" dirty="0" smtClean="0"/>
              <a:t>Мета гри: 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навчати </a:t>
            </a:r>
            <a:r>
              <a:rPr lang="uk-UA" dirty="0"/>
              <a:t>д</a:t>
            </a:r>
            <a:r>
              <a:rPr lang="uk-UA" dirty="0" smtClean="0"/>
              <a:t>ітей рахувати; 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встановлювати розвиток </a:t>
            </a:r>
            <a:r>
              <a:rPr lang="uk-UA" dirty="0"/>
              <a:t>комунікативних навичок дітей через </a:t>
            </a:r>
            <a:r>
              <a:rPr lang="uk-UA" dirty="0" smtClean="0"/>
              <a:t>залучення </a:t>
            </a:r>
            <a:r>
              <a:rPr lang="uk-UA" dirty="0"/>
              <a:t>до </a:t>
            </a:r>
            <a:r>
              <a:rPr lang="uk-UA" dirty="0" smtClean="0"/>
              <a:t>спільних видів </a:t>
            </a:r>
            <a:r>
              <a:rPr lang="uk-UA" dirty="0"/>
              <a:t>діяльності</a:t>
            </a:r>
            <a:r>
              <a:rPr lang="uk-UA" dirty="0" smtClean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/>
              <a:t>розвивати дрібну моторику рук; </a:t>
            </a:r>
            <a:endParaRPr lang="uk-UA" dirty="0" smtClean="0"/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вчити </a:t>
            </a:r>
            <a:r>
              <a:rPr lang="uk-UA" dirty="0"/>
              <a:t>задавати завдання один </a:t>
            </a:r>
            <a:r>
              <a:rPr lang="uk-UA" dirty="0" smtClean="0"/>
              <a:t>одному</a:t>
            </a:r>
            <a:r>
              <a:rPr lang="uk-UA" dirty="0"/>
              <a:t>;</a:t>
            </a:r>
            <a:endParaRPr lang="uk-UA" dirty="0" smtClean="0"/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доставити </a:t>
            </a:r>
            <a:r>
              <a:rPr lang="uk-UA" dirty="0"/>
              <a:t>дітям тактильне задоволення, навчати переводу тактильних відчуттів в знаки.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Склад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гри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изображение_viber_2021-02-22_16-22-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586748" y="1461476"/>
            <a:ext cx="4089827" cy="5453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85786" y="1133356"/>
            <a:ext cx="7358425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рукавичок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наповнених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сенсорним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пісок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рис, гречка,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пшоно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карток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цифрами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 до 10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для якого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гра).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Даний вид гри можна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використовувати у 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будь-якому віці,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починаючи з 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молодшого,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даючи дітям для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ознайомлення самі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рукавички.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Ознайомлення дітей молодшої групи з рукавичками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по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8728" y="1500174"/>
            <a:ext cx="6500858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Гра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має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різні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рівні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складності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Содержимое 6" descr="изображение_viber_2021-02-22_16-22-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1252481" y="962041"/>
            <a:ext cx="2781385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лпо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9124" y="2944896"/>
            <a:ext cx="4045842" cy="30558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43438" y="1643050"/>
            <a:ext cx="4003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Її використання є доцільним </a:t>
            </a:r>
          </a:p>
          <a:p>
            <a:r>
              <a:rPr lang="uk-UA" sz="2400" dirty="0" smtClean="0"/>
              <a:t>як на початку ознайомлення </a:t>
            </a:r>
          </a:p>
          <a:p>
            <a:r>
              <a:rPr lang="uk-UA" sz="2400" dirty="0" smtClean="0"/>
              <a:t>дітей з цифрою,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4143380"/>
            <a:ext cx="40943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так і для вирішення </a:t>
            </a:r>
          </a:p>
          <a:p>
            <a:r>
              <a:rPr lang="uk-UA" sz="2200" dirty="0" smtClean="0"/>
              <a:t>більш складних </a:t>
            </a:r>
          </a:p>
          <a:p>
            <a:r>
              <a:rPr lang="uk-UA" sz="2200" dirty="0" smtClean="0"/>
              <a:t>математичних </a:t>
            </a:r>
          </a:p>
          <a:p>
            <a:r>
              <a:rPr lang="uk-UA" sz="2200" dirty="0" smtClean="0"/>
              <a:t>задач (елементарні приклади </a:t>
            </a:r>
          </a:p>
          <a:p>
            <a:r>
              <a:rPr lang="uk-UA" sz="2200" dirty="0" smtClean="0"/>
              <a:t>на додавання та віднімання).</a:t>
            </a:r>
            <a:endParaRPr lang="ru-RU" sz="22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Діти в захваті від того, що окрім своїх є й інші </a:t>
            </a: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“Чарівні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пальчики”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дгн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857628"/>
            <a:ext cx="3429024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рь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1428736"/>
            <a:ext cx="3643338" cy="2732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дбш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5143504" y="1000109"/>
            <a:ext cx="2294925" cy="315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лщ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1143685" y="3928358"/>
            <a:ext cx="2641791" cy="292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285876"/>
          </a:xfrm>
        </p:spPr>
        <p:txBody>
          <a:bodyPr/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Дякую за увагу!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Вступна частина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живемо в суспільстві знань і високих технологій. Малюка вже з перших років життя оточує математична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тому дошкільна освіта має бути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спрямована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виховання в дітей звички до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повноцінної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логічної аргументації. Розвиток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дошкільників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узагальнених способів розумової діяльності, засобів побудови пізнавальної діяльності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важливою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передумовою формування в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життєвої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компетентності, уміння орієнтуватися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мінливому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навколишньому світі, пристосовуватися до нових умов життя, продуктивно й гармонійно взаємодіяти з оточенням.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дошкільного навчального закладу: 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сформувати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елементарні математичні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знання 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дітей дошкільного віку: дати їм уявлення про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базові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математичні поняття, навчити їх виконувати найпростіші математичні дії, сформувати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вміння і навички, підготувати до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самостійного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застосування цих умінь під час розв'язання найрізноманітніших практичних і пізнавальних завдань, сприяти розвитку особистості взагалі.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Доведено, що ознайомлення з видами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математичної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діяльності у процесі їх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цілеспрямованого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навчання допомагає їм усвідомити зв'язки та відношення об'єктів і дій.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 змісті дошкільної освіти, окресленому в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Державному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стандарті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та чинних програмах,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передбачено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сформованість доступних для дитини дошкільного віку уявлень, еталонів, що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відображають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ознаки, властивості та відношення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предметів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й об'єктів навколишнього світу.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42910" y="2428868"/>
            <a:ext cx="8229600" cy="3357566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Навчити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дитину логічно мислити — одне з найважливіших педагогічних завдань.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Процес формування початкових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математичних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знань і вмінь у дітей дошкільного віку слід організовувати так, щоб навчання давало не лише безпосередній практичний результат, а й розвивальний ефект. Для цього доцільно організовувати дидактичні заняття логіко-математичного спрямування.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Для реалізації завдань, окреслених у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Базовому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компоненті дошкільної освіти й чинних програмах, доцільно вихователям широко використовувати  інноваційні технології, цікаві нетрадиційні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методики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адаптовані до використання в роботі з дітьми дошкільного віку. Усі ці методики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ґрунтуються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на використанні специфічного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дидактичного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матеріалу й авторських розвивальних ігор.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технології підвищують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результативність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освітньо-виховного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процесу, підходять для роботи з дітьми впродовж дошкільного дитинства, зорієнтовані на індивідуальний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підхід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 дитини й забезпечують реалізацію освітніх завдань відповідно до вимог Державного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стандарту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У роботі зі своїми дітьми я також використовую різноманітні методики.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Діти у будь-якому віці полюбляють працювати пальчиками. Спочатку вони їх роздивляються, потім відточують тактильні відчуття за їх допомогою, а коли починають вчитися рахувати – їм також потрібні їхні пальчики.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560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Формування математичної компетентності дошкільників з використанням гри “Чарівні пальчики”</vt:lpstr>
      <vt:lpstr>Вступна частина</vt:lpstr>
      <vt:lpstr>Мета дошкільного навчального закладу: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роботі зі своїми дітьми я також використовую різноманітні методики.</vt:lpstr>
      <vt:lpstr>Презентация PowerPoint</vt:lpstr>
      <vt:lpstr>Тому я використовую гру  “Чарівні пальчики”</vt:lpstr>
      <vt:lpstr>Склад гри:</vt:lpstr>
      <vt:lpstr>Ознайомлення дітей молодшої групи з рукавичками</vt:lpstr>
      <vt:lpstr>Гра має різні рівні складності </vt:lpstr>
      <vt:lpstr>Діти в захваті від того, що окрім своїх є й інші “Чарівні пальчики”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</dc:creator>
  <cp:lastModifiedBy>днз 215</cp:lastModifiedBy>
  <cp:revision>26</cp:revision>
  <dcterms:created xsi:type="dcterms:W3CDTF">2021-02-19T09:05:14Z</dcterms:created>
  <dcterms:modified xsi:type="dcterms:W3CDTF">2021-03-01T09:44:01Z</dcterms:modified>
</cp:coreProperties>
</file>